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6858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5DB"/>
    <a:srgbClr val="FF8BA1"/>
    <a:srgbClr val="FFB7C5"/>
    <a:srgbClr val="446796"/>
    <a:srgbClr val="EA005F"/>
    <a:srgbClr val="181937"/>
    <a:srgbClr val="E9CACF"/>
    <a:srgbClr val="FFA3B5"/>
    <a:srgbClr val="FF6483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45" autoAdjust="0"/>
    <p:restoredTop sz="94660"/>
  </p:normalViewPr>
  <p:slideViewPr>
    <p:cSldViewPr snapToGrid="0">
      <p:cViewPr varScale="1">
        <p:scale>
          <a:sx n="90" d="100"/>
          <a:sy n="90" d="100"/>
        </p:scale>
        <p:origin x="22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gif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122363"/>
            <a:ext cx="58293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5710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341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50544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2118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6221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709740"/>
            <a:ext cx="59150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589465"/>
            <a:ext cx="59150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13324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08015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5127"/>
            <a:ext cx="59150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6358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4791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030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87427"/>
            <a:ext cx="347186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2990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87427"/>
            <a:ext cx="347186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2217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2FC8F-B1E7-4EE8-ABBB-A16581D0F0FD}" type="datetimeFigureOut">
              <a:rPr lang="id-ID" smtClean="0"/>
              <a:t>24/01/2019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98C66-9804-49D8-A976-7ADFE4A1E29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25069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FA318D-DC1D-486E-9F05-D205315448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77" t="3395" r="20181" b="1799"/>
          <a:stretch/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A48F43C-668F-43E0-864E-9CC652D7A3F1}"/>
              </a:ext>
            </a:extLst>
          </p:cNvPr>
          <p:cNvSpPr/>
          <p:nvPr/>
        </p:nvSpPr>
        <p:spPr>
          <a:xfrm>
            <a:off x="-8656" y="43605"/>
            <a:ext cx="6858000" cy="6858000"/>
          </a:xfrm>
          <a:prstGeom prst="rect">
            <a:avLst/>
          </a:prstGeom>
          <a:solidFill>
            <a:srgbClr val="00B0F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E291CBD-DA20-4C36-8D29-774C8A360CF6}"/>
              </a:ext>
            </a:extLst>
          </p:cNvPr>
          <p:cNvSpPr/>
          <p:nvPr/>
        </p:nvSpPr>
        <p:spPr>
          <a:xfrm>
            <a:off x="585000" y="585000"/>
            <a:ext cx="5688000" cy="5688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 i="1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E1C545C-424B-4949-9B3B-F933CC44E180}"/>
              </a:ext>
            </a:extLst>
          </p:cNvPr>
          <p:cNvSpPr/>
          <p:nvPr/>
        </p:nvSpPr>
        <p:spPr>
          <a:xfrm>
            <a:off x="675000" y="675000"/>
            <a:ext cx="5508000" cy="5508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 i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2D4E3CA-0E41-4254-8E3D-D5D22FA7419F}"/>
              </a:ext>
            </a:extLst>
          </p:cNvPr>
          <p:cNvGrpSpPr/>
          <p:nvPr/>
        </p:nvGrpSpPr>
        <p:grpSpPr>
          <a:xfrm flipV="1">
            <a:off x="-573206" y="5935878"/>
            <a:ext cx="14862411" cy="1934757"/>
            <a:chOff x="-573206" y="5390612"/>
            <a:chExt cx="14862411" cy="193475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81B4C96-DCC7-4295-BEB5-F5DDBA6A5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73206" y="5390614"/>
              <a:ext cx="5445457" cy="193475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5BCEC20-E776-4CCB-B313-17F419938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5271" y="5390613"/>
              <a:ext cx="5445457" cy="193475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9D1CF7D-2D00-4DB9-8A9C-E1F209E11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43748" y="5390612"/>
              <a:ext cx="5445457" cy="1934755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33BE92C-B657-4AF6-AE06-EA76515AC8AC}"/>
              </a:ext>
            </a:extLst>
          </p:cNvPr>
          <p:cNvSpPr txBox="1"/>
          <p:nvPr/>
        </p:nvSpPr>
        <p:spPr>
          <a:xfrm>
            <a:off x="2361432" y="3089795"/>
            <a:ext cx="2135136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1500" dirty="0">
                <a:solidFill>
                  <a:schemeClr val="bg1"/>
                </a:solidFill>
                <a:latin typeface="&amp;Championship" pitchFamily="2" charset="0"/>
              </a:rPr>
              <a:t>‘ Urs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5419C3-A064-4440-ACB0-FF648042FC41}"/>
              </a:ext>
            </a:extLst>
          </p:cNvPr>
          <p:cNvSpPr txBox="1"/>
          <p:nvPr/>
        </p:nvSpPr>
        <p:spPr>
          <a:xfrm>
            <a:off x="1118111" y="1985073"/>
            <a:ext cx="462177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1500" dirty="0">
                <a:solidFill>
                  <a:schemeClr val="bg1"/>
                </a:solidFill>
                <a:latin typeface="&amp;Championship" pitchFamily="2" charset="0"/>
              </a:rPr>
              <a:t>Walimatul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C6E34B0-3124-48B9-9A28-2E0A6A0BF1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825" y="916242"/>
            <a:ext cx="2613652" cy="4698701"/>
          </a:xfrm>
          <a:prstGeom prst="rect">
            <a:avLst/>
          </a:prstGeom>
        </p:spPr>
      </p:pic>
      <p:grpSp>
        <p:nvGrpSpPr>
          <p:cNvPr id="26" name="GANTI NAMA DISINI">
            <a:extLst>
              <a:ext uri="{FF2B5EF4-FFF2-40B4-BE49-F238E27FC236}">
                <a16:creationId xmlns:a16="http://schemas.microsoft.com/office/drawing/2014/main" id="{E32C44C4-5D53-4355-A4D1-7DC58D8DB5E1}"/>
              </a:ext>
            </a:extLst>
          </p:cNvPr>
          <p:cNvGrpSpPr/>
          <p:nvPr/>
        </p:nvGrpSpPr>
        <p:grpSpPr>
          <a:xfrm>
            <a:off x="758451" y="4748028"/>
            <a:ext cx="5459103" cy="862174"/>
            <a:chOff x="-3904444" y="2222910"/>
            <a:chExt cx="5459103" cy="68166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EEBF426-3CDC-41DB-BDE4-7E6C620748B1}"/>
                </a:ext>
              </a:extLst>
            </p:cNvPr>
            <p:cNvSpPr/>
            <p:nvPr/>
          </p:nvSpPr>
          <p:spPr>
            <a:xfrm>
              <a:off x="-3904444" y="2222910"/>
              <a:ext cx="877713" cy="642155"/>
            </a:xfrm>
            <a:custGeom>
              <a:avLst/>
              <a:gdLst>
                <a:gd name="connsiteX0" fmla="*/ 0 w 877713"/>
                <a:gd name="connsiteY0" fmla="*/ 0 h 642155"/>
                <a:gd name="connsiteX1" fmla="*/ 877713 w 877713"/>
                <a:gd name="connsiteY1" fmla="*/ 0 h 642155"/>
                <a:gd name="connsiteX2" fmla="*/ 877713 w 877713"/>
                <a:gd name="connsiteY2" fmla="*/ 642155 h 642155"/>
                <a:gd name="connsiteX3" fmla="*/ 0 w 877713"/>
                <a:gd name="connsiteY3" fmla="*/ 642155 h 642155"/>
                <a:gd name="connsiteX4" fmla="*/ 0 w 877713"/>
                <a:gd name="connsiteY4" fmla="*/ 0 h 642155"/>
                <a:gd name="connsiteX0" fmla="*/ 14413 w 892126"/>
                <a:gd name="connsiteY0" fmla="*/ 0 h 642155"/>
                <a:gd name="connsiteX1" fmla="*/ 892126 w 892126"/>
                <a:gd name="connsiteY1" fmla="*/ 0 h 642155"/>
                <a:gd name="connsiteX2" fmla="*/ 892126 w 892126"/>
                <a:gd name="connsiteY2" fmla="*/ 642155 h 642155"/>
                <a:gd name="connsiteX3" fmla="*/ 14413 w 892126"/>
                <a:gd name="connsiteY3" fmla="*/ 642155 h 642155"/>
                <a:gd name="connsiteX4" fmla="*/ 0 w 892126"/>
                <a:gd name="connsiteY4" fmla="*/ 291690 h 642155"/>
                <a:gd name="connsiteX5" fmla="*/ 14413 w 892126"/>
                <a:gd name="connsiteY5" fmla="*/ 0 h 642155"/>
                <a:gd name="connsiteX0" fmla="*/ 0 w 877713"/>
                <a:gd name="connsiteY0" fmla="*/ 0 h 642155"/>
                <a:gd name="connsiteX1" fmla="*/ 877713 w 877713"/>
                <a:gd name="connsiteY1" fmla="*/ 0 h 642155"/>
                <a:gd name="connsiteX2" fmla="*/ 877713 w 877713"/>
                <a:gd name="connsiteY2" fmla="*/ 642155 h 642155"/>
                <a:gd name="connsiteX3" fmla="*/ 0 w 877713"/>
                <a:gd name="connsiteY3" fmla="*/ 642155 h 642155"/>
                <a:gd name="connsiteX4" fmla="*/ 225073 w 877713"/>
                <a:gd name="connsiteY4" fmla="*/ 291690 h 642155"/>
                <a:gd name="connsiteX5" fmla="*/ 0 w 877713"/>
                <a:gd name="connsiteY5" fmla="*/ 0 h 64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7713" h="642155">
                  <a:moveTo>
                    <a:pt x="0" y="0"/>
                  </a:moveTo>
                  <a:lnTo>
                    <a:pt x="877713" y="0"/>
                  </a:lnTo>
                  <a:lnTo>
                    <a:pt x="877713" y="642155"/>
                  </a:lnTo>
                  <a:lnTo>
                    <a:pt x="0" y="642155"/>
                  </a:lnTo>
                  <a:lnTo>
                    <a:pt x="225073" y="291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rgbClr val="1819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5" name="Rectangle 19">
              <a:extLst>
                <a:ext uri="{FF2B5EF4-FFF2-40B4-BE49-F238E27FC236}">
                  <a16:creationId xmlns:a16="http://schemas.microsoft.com/office/drawing/2014/main" id="{34E8EC22-F3C9-4031-8F3A-2DCEDCB8B95F}"/>
                </a:ext>
              </a:extLst>
            </p:cNvPr>
            <p:cNvSpPr/>
            <p:nvPr/>
          </p:nvSpPr>
          <p:spPr>
            <a:xfrm flipH="1">
              <a:off x="676946" y="2222910"/>
              <a:ext cx="877713" cy="642155"/>
            </a:xfrm>
            <a:custGeom>
              <a:avLst/>
              <a:gdLst>
                <a:gd name="connsiteX0" fmla="*/ 0 w 877713"/>
                <a:gd name="connsiteY0" fmla="*/ 0 h 642155"/>
                <a:gd name="connsiteX1" fmla="*/ 877713 w 877713"/>
                <a:gd name="connsiteY1" fmla="*/ 0 h 642155"/>
                <a:gd name="connsiteX2" fmla="*/ 877713 w 877713"/>
                <a:gd name="connsiteY2" fmla="*/ 642155 h 642155"/>
                <a:gd name="connsiteX3" fmla="*/ 0 w 877713"/>
                <a:gd name="connsiteY3" fmla="*/ 642155 h 642155"/>
                <a:gd name="connsiteX4" fmla="*/ 0 w 877713"/>
                <a:gd name="connsiteY4" fmla="*/ 0 h 642155"/>
                <a:gd name="connsiteX0" fmla="*/ 14413 w 892126"/>
                <a:gd name="connsiteY0" fmla="*/ 0 h 642155"/>
                <a:gd name="connsiteX1" fmla="*/ 892126 w 892126"/>
                <a:gd name="connsiteY1" fmla="*/ 0 h 642155"/>
                <a:gd name="connsiteX2" fmla="*/ 892126 w 892126"/>
                <a:gd name="connsiteY2" fmla="*/ 642155 h 642155"/>
                <a:gd name="connsiteX3" fmla="*/ 14413 w 892126"/>
                <a:gd name="connsiteY3" fmla="*/ 642155 h 642155"/>
                <a:gd name="connsiteX4" fmla="*/ 0 w 892126"/>
                <a:gd name="connsiteY4" fmla="*/ 291690 h 642155"/>
                <a:gd name="connsiteX5" fmla="*/ 14413 w 892126"/>
                <a:gd name="connsiteY5" fmla="*/ 0 h 642155"/>
                <a:gd name="connsiteX0" fmla="*/ 0 w 877713"/>
                <a:gd name="connsiteY0" fmla="*/ 0 h 642155"/>
                <a:gd name="connsiteX1" fmla="*/ 877713 w 877713"/>
                <a:gd name="connsiteY1" fmla="*/ 0 h 642155"/>
                <a:gd name="connsiteX2" fmla="*/ 877713 w 877713"/>
                <a:gd name="connsiteY2" fmla="*/ 642155 h 642155"/>
                <a:gd name="connsiteX3" fmla="*/ 0 w 877713"/>
                <a:gd name="connsiteY3" fmla="*/ 642155 h 642155"/>
                <a:gd name="connsiteX4" fmla="*/ 225073 w 877713"/>
                <a:gd name="connsiteY4" fmla="*/ 291690 h 642155"/>
                <a:gd name="connsiteX5" fmla="*/ 0 w 877713"/>
                <a:gd name="connsiteY5" fmla="*/ 0 h 64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7713" h="642155">
                  <a:moveTo>
                    <a:pt x="0" y="0"/>
                  </a:moveTo>
                  <a:lnTo>
                    <a:pt x="877713" y="0"/>
                  </a:lnTo>
                  <a:lnTo>
                    <a:pt x="877713" y="642155"/>
                  </a:lnTo>
                  <a:lnTo>
                    <a:pt x="0" y="642155"/>
                  </a:lnTo>
                  <a:lnTo>
                    <a:pt x="225073" y="291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rgbClr val="1819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598E22-C761-488E-A027-6F7BC431F4BA}"/>
                </a:ext>
              </a:extLst>
            </p:cNvPr>
            <p:cNvSpPr/>
            <p:nvPr/>
          </p:nvSpPr>
          <p:spPr>
            <a:xfrm>
              <a:off x="-3279776" y="2228383"/>
              <a:ext cx="4395578" cy="67619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1819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6600" dirty="0">
                  <a:solidFill>
                    <a:srgbClr val="181937"/>
                  </a:solidFill>
                  <a:latin typeface="&amp;Championship" pitchFamily="2" charset="0"/>
                </a:rPr>
                <a:t>Shinta </a:t>
              </a:r>
              <a:r>
                <a:rPr lang="id-ID" sz="6600" dirty="0">
                  <a:solidFill>
                    <a:srgbClr val="181937"/>
                  </a:solidFill>
                  <a:latin typeface="Adobe Arabic" panose="02040503050201020203" pitchFamily="18" charset="-78"/>
                  <a:cs typeface="Adobe Arabic" panose="02040503050201020203" pitchFamily="18" charset="-78"/>
                </a:rPr>
                <a:t>&amp;</a:t>
              </a:r>
              <a:r>
                <a:rPr lang="id-ID" sz="6600" dirty="0">
                  <a:solidFill>
                    <a:srgbClr val="181937"/>
                  </a:solidFill>
                  <a:latin typeface="&amp;Championship" pitchFamily="2" charset="0"/>
                </a:rPr>
                <a:t> Aris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7EF72E3-A312-4FE1-95D5-A74E07DDD528}"/>
              </a:ext>
            </a:extLst>
          </p:cNvPr>
          <p:cNvGrpSpPr/>
          <p:nvPr/>
        </p:nvGrpSpPr>
        <p:grpSpPr>
          <a:xfrm flipV="1">
            <a:off x="-7118250" y="-831001"/>
            <a:ext cx="14862411" cy="1934757"/>
            <a:chOff x="-573206" y="5390612"/>
            <a:chExt cx="14862411" cy="1934757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2AF4F58-4F5F-4E3E-8CB0-D7E0C6E59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73206" y="5390614"/>
              <a:ext cx="5445457" cy="193475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7B533491-3E1A-4C81-BCB7-E6E2ED61EC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5271" y="5390613"/>
              <a:ext cx="5445457" cy="193475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76179FB-A4C3-4995-95DB-A92EBF008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43748" y="5390612"/>
              <a:ext cx="5445457" cy="1934755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8CBD78D-08F9-4DC3-AB55-BF1CEBCACF73}"/>
              </a:ext>
            </a:extLst>
          </p:cNvPr>
          <p:cNvSpPr txBox="1"/>
          <p:nvPr/>
        </p:nvSpPr>
        <p:spPr>
          <a:xfrm>
            <a:off x="1760964" y="2020577"/>
            <a:ext cx="33187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3200" b="1" dirty="0">
                <a:solidFill>
                  <a:schemeClr val="bg1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Tanpa mengurangi rasa</a:t>
            </a:r>
          </a:p>
          <a:p>
            <a:pPr algn="ctr"/>
            <a:r>
              <a:rPr lang="id-ID" sz="3200" b="1" dirty="0">
                <a:solidFill>
                  <a:schemeClr val="bg1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Hormat</a:t>
            </a:r>
          </a:p>
          <a:p>
            <a:pPr algn="ctr"/>
            <a:r>
              <a:rPr lang="id-ID" sz="3200" b="1" dirty="0">
                <a:solidFill>
                  <a:schemeClr val="bg1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Kami mengundang </a:t>
            </a:r>
          </a:p>
          <a:p>
            <a:pPr algn="ctr"/>
            <a:r>
              <a:rPr lang="id-ID" sz="3200" b="1" dirty="0">
                <a:solidFill>
                  <a:schemeClr val="bg1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Bapak/Ibu/saudara(i)</a:t>
            </a:r>
          </a:p>
          <a:p>
            <a:pPr algn="ctr"/>
            <a:r>
              <a:rPr lang="id-ID" sz="3200" b="1" dirty="0">
                <a:solidFill>
                  <a:schemeClr val="bg1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Untuk menghadiri </a:t>
            </a:r>
          </a:p>
          <a:p>
            <a:pPr algn="ctr"/>
            <a:r>
              <a:rPr lang="id-ID" sz="3200" b="1" dirty="0">
                <a:solidFill>
                  <a:schemeClr val="bg1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Pernikahan kami</a:t>
            </a:r>
          </a:p>
        </p:txBody>
      </p:sp>
      <p:pic>
        <p:nvPicPr>
          <p:cNvPr id="4" name="BUNGA BIRU T">
            <a:extLst>
              <a:ext uri="{FF2B5EF4-FFF2-40B4-BE49-F238E27FC236}">
                <a16:creationId xmlns:a16="http://schemas.microsoft.com/office/drawing/2014/main" id="{9494CD94-FFDC-41FB-A1F4-0E33C86BB2F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25"/>
          <a:stretch/>
        </p:blipFill>
        <p:spPr>
          <a:xfrm>
            <a:off x="1952911" y="1052578"/>
            <a:ext cx="3039086" cy="1030135"/>
          </a:xfrm>
          <a:prstGeom prst="rect">
            <a:avLst/>
          </a:prstGeom>
        </p:spPr>
      </p:pic>
      <p:pic>
        <p:nvPicPr>
          <p:cNvPr id="24" name="BUNGA BIRU B">
            <a:extLst>
              <a:ext uri="{FF2B5EF4-FFF2-40B4-BE49-F238E27FC236}">
                <a16:creationId xmlns:a16="http://schemas.microsoft.com/office/drawing/2014/main" id="{CBFEE2DD-B0CC-4A83-9346-27695CE52E7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25"/>
          <a:stretch/>
        </p:blipFill>
        <p:spPr>
          <a:xfrm flipV="1">
            <a:off x="2203149" y="5089367"/>
            <a:ext cx="2368718" cy="802906"/>
          </a:xfrm>
          <a:prstGeom prst="rect">
            <a:avLst/>
          </a:prstGeom>
        </p:spPr>
      </p:pic>
      <p:pic>
        <p:nvPicPr>
          <p:cNvPr id="3" name="Anandito Dwis - Ta'aruf ¦¦ #Singlelillah Part 3">
            <a:hlinkClick r:id="" action="ppaction://media"/>
            <a:extLst>
              <a:ext uri="{FF2B5EF4-FFF2-40B4-BE49-F238E27FC236}">
                <a16:creationId xmlns:a16="http://schemas.microsoft.com/office/drawing/2014/main" id="{40820DD9-8182-4412-84F7-2E9A23B71CA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4032" end="284165.2834"/>
                  <p14:fade in="2000" out="3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1509686" y="248019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08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1832"/>
    </mc:Choice>
    <mc:Fallback xmlns="">
      <p:transition spd="slow" advClick="0" advTm="11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11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21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21600000">
                                      <p:cBhvr>
                                        <p:cTn id="16" dur="11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xit" presetSubtype="0" fill="hold" grpId="1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25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strVal val="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50000">
                                          <p:val>
                                            <p:strVal val="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h/1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0">
                                          <p:val>
                                            <p:strVal val="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w/1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250" tmFilter="0,0; .5, 0; 1, 1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1" presetClass="exit" presetSubtype="0" fill="hold" grpId="1" nodeType="withEffect">
                                  <p:stCondLst>
                                    <p:cond delay="3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39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strVal val="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50000">
                                          <p:val>
                                            <p:strVal val="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h/1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0">
                                          <p:val>
                                            <p:strVal val="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w/1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250" tmFilter="0,0; .5, 0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2" presetClass="emph" presetSubtype="0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35" presetClass="path" presetSubtype="0" accel="14000" decel="14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-1.48148E-6 L -0.97778 -1.48148E-6 " pathEditMode="relative" rAng="0" ptsTypes="AA">
                                      <p:cBhvr>
                                        <p:cTn id="55" dur="10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889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63" presetClass="path" presetSubtype="0" accel="14000" decel="14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85185E-6 2.59259E-6 L 0.9544 2.59259E-6 " pathEditMode="relative" rAng="0" ptsTypes="AA">
                                      <p:cBhvr>
                                        <p:cTn id="57" dur="10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708" y="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22" presetClass="exit" presetSubtype="4" fill="hold" nodeType="withEffect">
                                  <p:stCondLst>
                                    <p:cond delay="625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41" presetClass="entr" presetSubtype="0" fill="hold" grpId="0" nodeType="withEffect">
                                  <p:stCondLst>
                                    <p:cond delay="7000"/>
                                  </p:stCondLst>
                                  <p:iterate type="wd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37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37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xit" presetSubtype="21" fill="hold" grpId="2" nodeType="withEffect">
                                  <p:stCondLst>
                                    <p:cond delay="10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6" presetClass="exit" presetSubtype="21" fill="hold" grpId="2" nodeType="withEffect">
                                  <p:stCondLst>
                                    <p:cond delay="10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7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6" presetClass="exit" presetSubtype="21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6" presetClass="exit" presetSubtype="21" fill="hold" grpId="1" nodeType="withEffect">
                                  <p:stCondLst>
                                    <p:cond delay="105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barn(inVertical)">
                                      <p:cBhvr>
                                        <p:cTn id="8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6" presetClass="exit" presetSubtype="21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6" presetClass="exit" presetSubtype="21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6" presetClass="entr" presetSubtype="37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xit" presetSubtype="4" fill="hold" nodeType="withEffect">
                                  <p:stCondLst>
                                    <p:cond delay="675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7" grpId="0" animBg="1"/>
      <p:bldP spid="7" grpId="1" animBg="1"/>
      <p:bldP spid="7" grpId="2" animBg="1"/>
      <p:bldP spid="19" grpId="0" animBg="1"/>
      <p:bldP spid="19" grpId="1" animBg="1"/>
      <p:bldP spid="19" grpId="2" animBg="1"/>
      <p:bldP spid="22" grpId="0"/>
      <p:bldP spid="22" grpId="1"/>
      <p:bldP spid="23" grpId="0" build="p"/>
      <p:bldP spid="23" grpId="1" build="allAtOnce"/>
      <p:bldP spid="2" grpId="0"/>
      <p:bldP spid="2" grpId="1"/>
    </p:bldLst>
  </p:timing>
  <p:extLst mod="1">
    <p:ext uri="{E180D4A7-C9FB-4DFB-919C-405C955672EB}">
      <p14:showEvtLst xmlns:p14="http://schemas.microsoft.com/office/powerpoint/2010/main">
        <p14:playEvt time="763" objId="27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81663B-4523-47A0-BB61-71D9B2C20F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707" r="-1" b="7478"/>
          <a:stretch/>
        </p:blipFill>
        <p:spPr>
          <a:xfrm>
            <a:off x="-144379" y="-4016"/>
            <a:ext cx="6998896" cy="720692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32465D-DAEA-4B1B-A5B3-5304EFE4ECA2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rect">
            <a:avLst/>
          </a:prstGeom>
          <a:solidFill>
            <a:srgbClr val="00B0F0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F9E9B8-846A-4276-990C-D17F2CE504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22894">
            <a:off x="-1171075" y="-1405697"/>
            <a:ext cx="3435740" cy="33247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2A4006-1A85-4B9B-9765-F40627BA69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59727">
            <a:off x="4810075" y="4393526"/>
            <a:ext cx="3435740" cy="3324739"/>
          </a:xfrm>
          <a:prstGeom prst="rect">
            <a:avLst/>
          </a:prstGeom>
        </p:spPr>
      </p:pic>
      <p:sp>
        <p:nvSpPr>
          <p:cNvPr id="8" name="Half Frame 7">
            <a:extLst>
              <a:ext uri="{FF2B5EF4-FFF2-40B4-BE49-F238E27FC236}">
                <a16:creationId xmlns:a16="http://schemas.microsoft.com/office/drawing/2014/main" id="{84CB26A7-380E-42DE-BE8B-36E9280F77FF}"/>
              </a:ext>
            </a:extLst>
          </p:cNvPr>
          <p:cNvSpPr/>
          <p:nvPr/>
        </p:nvSpPr>
        <p:spPr>
          <a:xfrm flipH="1">
            <a:off x="2670075" y="144583"/>
            <a:ext cx="4019935" cy="4026365"/>
          </a:xfrm>
          <a:prstGeom prst="halfFrame">
            <a:avLst>
              <a:gd name="adj1" fmla="val 107"/>
              <a:gd name="adj2" fmla="val 10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9" name="Half Frame 8">
            <a:extLst>
              <a:ext uri="{FF2B5EF4-FFF2-40B4-BE49-F238E27FC236}">
                <a16:creationId xmlns:a16="http://schemas.microsoft.com/office/drawing/2014/main" id="{1328F373-BB00-444C-B23D-C34485D355A3}"/>
              </a:ext>
            </a:extLst>
          </p:cNvPr>
          <p:cNvSpPr/>
          <p:nvPr/>
        </p:nvSpPr>
        <p:spPr>
          <a:xfrm rot="10800000" flipH="1">
            <a:off x="127713" y="2367655"/>
            <a:ext cx="4439015" cy="4360563"/>
          </a:xfrm>
          <a:prstGeom prst="halfFrame">
            <a:avLst>
              <a:gd name="adj1" fmla="val 152"/>
              <a:gd name="adj2" fmla="val 15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DA6F5E4-1AA5-48EE-9E08-780BDCA020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009" y="768263"/>
            <a:ext cx="2305982" cy="843580"/>
          </a:xfrm>
          <a:prstGeom prst="rect">
            <a:avLst/>
          </a:prstGeom>
        </p:spPr>
      </p:pic>
      <p:sp>
        <p:nvSpPr>
          <p:cNvPr id="12" name="NAMA 1">
            <a:extLst>
              <a:ext uri="{FF2B5EF4-FFF2-40B4-BE49-F238E27FC236}">
                <a16:creationId xmlns:a16="http://schemas.microsoft.com/office/drawing/2014/main" id="{F75C6640-85E0-48F1-8370-7F511B099EB5}"/>
              </a:ext>
            </a:extLst>
          </p:cNvPr>
          <p:cNvSpPr txBox="1"/>
          <p:nvPr/>
        </p:nvSpPr>
        <p:spPr>
          <a:xfrm>
            <a:off x="1422214" y="1642691"/>
            <a:ext cx="40135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000" dirty="0">
                <a:solidFill>
                  <a:schemeClr val="bg1"/>
                </a:solidFill>
                <a:latin typeface="&amp;Championship" pitchFamily="2" charset="0"/>
                <a:ea typeface="Adobe Gothic Std B" panose="020B0800000000000000" pitchFamily="34" charset="-128"/>
              </a:rPr>
              <a:t> Shinta Darris Sundayani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80B0414-D579-4EFD-831F-B171ECEDB25D}"/>
              </a:ext>
            </a:extLst>
          </p:cNvPr>
          <p:cNvCxnSpPr>
            <a:cxnSpLocks/>
          </p:cNvCxnSpPr>
          <p:nvPr/>
        </p:nvCxnSpPr>
        <p:spPr>
          <a:xfrm>
            <a:off x="1098084" y="2248011"/>
            <a:ext cx="4752000" cy="0"/>
          </a:xfrm>
          <a:prstGeom prst="straightConnector1">
            <a:avLst/>
          </a:prstGeom>
          <a:ln w="1905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05B5B40-328B-4CD2-9881-30CE314A9855}"/>
              </a:ext>
            </a:extLst>
          </p:cNvPr>
          <p:cNvGrpSpPr/>
          <p:nvPr/>
        </p:nvGrpSpPr>
        <p:grpSpPr>
          <a:xfrm>
            <a:off x="2556762" y="3288228"/>
            <a:ext cx="1740505" cy="646331"/>
            <a:chOff x="2199014" y="3075392"/>
            <a:chExt cx="1740505" cy="64633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E2D3D8E-1CA7-4311-BCE2-A13AF6B05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9014" y="3075392"/>
              <a:ext cx="253756" cy="30157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4AB933A-74FC-4586-B478-FE451F64DD32}"/>
                </a:ext>
              </a:extLst>
            </p:cNvPr>
            <p:cNvSpPr txBox="1"/>
            <p:nvPr/>
          </p:nvSpPr>
          <p:spPr>
            <a:xfrm>
              <a:off x="2453079" y="3075392"/>
              <a:ext cx="12282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&amp;Championship" pitchFamily="2" charset="0"/>
                </a:rPr>
                <a:t>Dengan</a:t>
              </a: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07451BD-CBC2-474B-B2B4-9BB60D9B2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690722" y="3133317"/>
              <a:ext cx="248797" cy="295683"/>
            </a:xfrm>
            <a:prstGeom prst="rect">
              <a:avLst/>
            </a:prstGeom>
          </p:spPr>
        </p:pic>
      </p:grpSp>
      <p:sp>
        <p:nvSpPr>
          <p:cNvPr id="20" name="NAMA DUA">
            <a:extLst>
              <a:ext uri="{FF2B5EF4-FFF2-40B4-BE49-F238E27FC236}">
                <a16:creationId xmlns:a16="http://schemas.microsoft.com/office/drawing/2014/main" id="{5B9BAC65-40B4-4ED6-979C-32FFC90BDD09}"/>
              </a:ext>
            </a:extLst>
          </p:cNvPr>
          <p:cNvSpPr txBox="1"/>
          <p:nvPr/>
        </p:nvSpPr>
        <p:spPr>
          <a:xfrm>
            <a:off x="1911950" y="4173917"/>
            <a:ext cx="30238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3600" dirty="0">
                <a:solidFill>
                  <a:schemeClr val="bg1"/>
                </a:solidFill>
                <a:latin typeface="&amp;Championship" pitchFamily="2" charset="0"/>
                <a:ea typeface="Adobe Gothic Std B" panose="020B0800000000000000" pitchFamily="34" charset="-128"/>
              </a:rPr>
              <a:t>Aris Setiyo Nugroho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0CB1BDB-BEEA-4EFD-876E-8DE239E085E2}"/>
              </a:ext>
            </a:extLst>
          </p:cNvPr>
          <p:cNvCxnSpPr>
            <a:cxnSpLocks/>
          </p:cNvCxnSpPr>
          <p:nvPr/>
        </p:nvCxnSpPr>
        <p:spPr>
          <a:xfrm>
            <a:off x="2029206" y="4751969"/>
            <a:ext cx="3132000" cy="0"/>
          </a:xfrm>
          <a:prstGeom prst="straightConnector1">
            <a:avLst/>
          </a:prstGeom>
          <a:ln w="1905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B7000F4D-1EC0-4B3D-ACA4-9800E5C167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772113" y="5785691"/>
            <a:ext cx="1442747" cy="527789"/>
          </a:xfrm>
          <a:prstGeom prst="rect">
            <a:avLst/>
          </a:prstGeom>
        </p:spPr>
      </p:pic>
      <p:sp>
        <p:nvSpPr>
          <p:cNvPr id="2" name="NAMA ORANG TUA 1">
            <a:extLst>
              <a:ext uri="{FF2B5EF4-FFF2-40B4-BE49-F238E27FC236}">
                <a16:creationId xmlns:a16="http://schemas.microsoft.com/office/drawing/2014/main" id="{912B7379-6C37-40FB-BE93-50ABDF45A865}"/>
              </a:ext>
            </a:extLst>
          </p:cNvPr>
          <p:cNvSpPr txBox="1"/>
          <p:nvPr/>
        </p:nvSpPr>
        <p:spPr>
          <a:xfrm>
            <a:off x="1107269" y="2258104"/>
            <a:ext cx="47724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400" dirty="0">
                <a:latin typeface="Antreas" pitchFamily="2" charset="0"/>
              </a:rPr>
              <a:t>Putri Pertama Bpk. Asep Darris Kurniawan &amp; </a:t>
            </a:r>
          </a:p>
          <a:p>
            <a:pPr algn="ctr"/>
            <a:r>
              <a:rPr lang="id-ID" sz="2400" dirty="0">
                <a:latin typeface="Antreas" pitchFamily="2" charset="0"/>
              </a:rPr>
              <a:t>Ibu Dede Nurmiati</a:t>
            </a:r>
          </a:p>
        </p:txBody>
      </p:sp>
      <p:sp>
        <p:nvSpPr>
          <p:cNvPr id="22" name="NAMA ORANG TUA 2">
            <a:extLst>
              <a:ext uri="{FF2B5EF4-FFF2-40B4-BE49-F238E27FC236}">
                <a16:creationId xmlns:a16="http://schemas.microsoft.com/office/drawing/2014/main" id="{F67767EC-120D-47DA-9858-38EE53D3C6F1}"/>
              </a:ext>
            </a:extLst>
          </p:cNvPr>
          <p:cNvSpPr txBox="1"/>
          <p:nvPr/>
        </p:nvSpPr>
        <p:spPr>
          <a:xfrm>
            <a:off x="1470343" y="4756953"/>
            <a:ext cx="43476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400" dirty="0">
                <a:latin typeface="Antreas" pitchFamily="2" charset="0"/>
              </a:rPr>
              <a:t>Putra Ketujuh dari Alm. Bapak Pardjan &amp; </a:t>
            </a:r>
          </a:p>
          <a:p>
            <a:pPr algn="ctr"/>
            <a:r>
              <a:rPr lang="id-ID" sz="2400" dirty="0">
                <a:latin typeface="Antreas" pitchFamily="2" charset="0"/>
              </a:rPr>
              <a:t>Ibu Ngatmi</a:t>
            </a:r>
          </a:p>
        </p:txBody>
      </p:sp>
    </p:spTree>
    <p:extLst>
      <p:ext uri="{BB962C8B-B14F-4D97-AF65-F5344CB8AC3E}">
        <p14:creationId xmlns:p14="http://schemas.microsoft.com/office/powerpoint/2010/main" val="17579089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 advClick="0" advTm="7386">
        <p15:prstTrans prst="curtains"/>
      </p:transition>
    </mc:Choice>
    <mc:Fallback xmlns="">
      <p:transition spd="slow" advClick="0" advTm="73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 tmFilter="0,0; .5, 1; 1, 1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650"/>
                            </p:stCondLst>
                            <p:childTnLst>
                              <p:par>
                                <p:cTn id="5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150"/>
                            </p:stCondLst>
                            <p:childTnLst>
                              <p:par>
                                <p:cTn id="5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650"/>
                            </p:stCondLst>
                            <p:childTnLst>
                              <p:par>
                                <p:cTn id="64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6" presetClass="emph" presetSubtype="0" fill="hold" grpId="1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6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6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7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7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2" presetID="36" presetClass="emph" presetSubtype="0" fill="hold" grpId="1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7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7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7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/>
      <p:bldP spid="12" grpId="1"/>
      <p:bldP spid="20" grpId="0"/>
      <p:bldP spid="20" grpId="1"/>
      <p:bldP spid="2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0E86782-B4EA-4EA3-AD57-C91E20862A57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rect">
            <a:avLst/>
          </a:prstGeom>
          <a:solidFill>
            <a:srgbClr val="00B0F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969313-EE45-4438-8FF1-2B5AECD949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276" y="478621"/>
            <a:ext cx="3579448" cy="2632406"/>
          </a:xfrm>
          <a:prstGeom prst="rect">
            <a:avLst/>
          </a:prstGeom>
        </p:spPr>
      </p:pic>
      <p:sp>
        <p:nvSpPr>
          <p:cNvPr id="5" name="TANGGAL">
            <a:extLst>
              <a:ext uri="{FF2B5EF4-FFF2-40B4-BE49-F238E27FC236}">
                <a16:creationId xmlns:a16="http://schemas.microsoft.com/office/drawing/2014/main" id="{DAA753F6-A826-4FB2-B615-5C258FCF78CF}"/>
              </a:ext>
            </a:extLst>
          </p:cNvPr>
          <p:cNvSpPr txBox="1"/>
          <p:nvPr/>
        </p:nvSpPr>
        <p:spPr>
          <a:xfrm>
            <a:off x="3015955" y="693092"/>
            <a:ext cx="9749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6000" dirty="0">
                <a:solidFill>
                  <a:srgbClr val="000122"/>
                </a:solidFill>
                <a:latin typeface="&amp;Championship" pitchFamily="2" charset="0"/>
              </a:rPr>
              <a:t>03</a:t>
            </a:r>
          </a:p>
        </p:txBody>
      </p:sp>
      <p:sp>
        <p:nvSpPr>
          <p:cNvPr id="6" name="BULAN">
            <a:extLst>
              <a:ext uri="{FF2B5EF4-FFF2-40B4-BE49-F238E27FC236}">
                <a16:creationId xmlns:a16="http://schemas.microsoft.com/office/drawing/2014/main" id="{7C214D21-5379-4B0D-8E39-04C1A747CC9D}"/>
              </a:ext>
            </a:extLst>
          </p:cNvPr>
          <p:cNvSpPr txBox="1"/>
          <p:nvPr/>
        </p:nvSpPr>
        <p:spPr>
          <a:xfrm>
            <a:off x="2954027" y="1531541"/>
            <a:ext cx="107753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3800" dirty="0">
                <a:solidFill>
                  <a:schemeClr val="bg1"/>
                </a:solidFill>
                <a:latin typeface="&amp;Championship" pitchFamily="2" charset="0"/>
              </a:rPr>
              <a:t>Maret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DBFC6FF-FD8A-40B6-AD8A-1ADE4718B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16"/>
          <a:stretch/>
        </p:blipFill>
        <p:spPr>
          <a:xfrm rot="2700000">
            <a:off x="3787425" y="-87782"/>
            <a:ext cx="4731222" cy="18237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71E28C2-7A03-4E45-B1C5-EA65704C84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16"/>
          <a:stretch/>
        </p:blipFill>
        <p:spPr>
          <a:xfrm rot="8100000">
            <a:off x="3684314" y="5122078"/>
            <a:ext cx="4731222" cy="18237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B5BDBA-D00C-4A06-82DC-67EC3DAAC6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16"/>
          <a:stretch/>
        </p:blipFill>
        <p:spPr>
          <a:xfrm rot="13500000">
            <a:off x="-1543690" y="5122078"/>
            <a:ext cx="4731222" cy="182370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224FC76-DB84-40C9-83FA-F33AB9BB02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16"/>
          <a:stretch/>
        </p:blipFill>
        <p:spPr>
          <a:xfrm rot="18900000">
            <a:off x="-1583355" y="-127324"/>
            <a:ext cx="4731222" cy="1823705"/>
          </a:xfrm>
          <a:prstGeom prst="rect">
            <a:avLst/>
          </a:prstGeom>
        </p:spPr>
      </p:pic>
      <p:sp>
        <p:nvSpPr>
          <p:cNvPr id="7" name="TAHUN">
            <a:extLst>
              <a:ext uri="{FF2B5EF4-FFF2-40B4-BE49-F238E27FC236}">
                <a16:creationId xmlns:a16="http://schemas.microsoft.com/office/drawing/2014/main" id="{B9E6907A-0F4D-4C64-8AA9-15A8C6B4D321}"/>
              </a:ext>
            </a:extLst>
          </p:cNvPr>
          <p:cNvSpPr txBox="1"/>
          <p:nvPr/>
        </p:nvSpPr>
        <p:spPr>
          <a:xfrm>
            <a:off x="2870874" y="2165668"/>
            <a:ext cx="11587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000" dirty="0">
                <a:solidFill>
                  <a:srgbClr val="000122"/>
                </a:solidFill>
                <a:latin typeface="&amp;Championship" pitchFamily="2" charset="0"/>
              </a:rPr>
              <a:t>2019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51B432-B1E8-4296-A020-C54BC2070C7D}"/>
              </a:ext>
            </a:extLst>
          </p:cNvPr>
          <p:cNvSpPr/>
          <p:nvPr/>
        </p:nvSpPr>
        <p:spPr>
          <a:xfrm>
            <a:off x="116958" y="116958"/>
            <a:ext cx="6624084" cy="6624084"/>
          </a:xfrm>
          <a:prstGeom prst="rect">
            <a:avLst/>
          </a:prstGeom>
          <a:noFill/>
          <a:ln w="231775">
            <a:solidFill>
              <a:srgbClr val="FF64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AKAD">
            <a:extLst>
              <a:ext uri="{FF2B5EF4-FFF2-40B4-BE49-F238E27FC236}">
                <a16:creationId xmlns:a16="http://schemas.microsoft.com/office/drawing/2014/main" id="{06CDB3B7-2080-4A12-9D95-958C4CE4A98A}"/>
              </a:ext>
            </a:extLst>
          </p:cNvPr>
          <p:cNvSpPr txBox="1"/>
          <p:nvPr/>
        </p:nvSpPr>
        <p:spPr>
          <a:xfrm>
            <a:off x="996711" y="3045421"/>
            <a:ext cx="23214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400" dirty="0">
                <a:solidFill>
                  <a:schemeClr val="bg1"/>
                </a:solidFill>
                <a:latin typeface="&amp;Championship" pitchFamily="2" charset="0"/>
              </a:rPr>
              <a:t>Akad Nikah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95D13F9-E7D2-4C24-B7B6-3E30AA59EE58}"/>
              </a:ext>
            </a:extLst>
          </p:cNvPr>
          <p:cNvCxnSpPr>
            <a:cxnSpLocks/>
          </p:cNvCxnSpPr>
          <p:nvPr/>
        </p:nvCxnSpPr>
        <p:spPr>
          <a:xfrm>
            <a:off x="1019986" y="3708036"/>
            <a:ext cx="2196000" cy="0"/>
          </a:xfrm>
          <a:prstGeom prst="straightConnector1">
            <a:avLst/>
          </a:prstGeom>
          <a:ln w="1905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FF5F57E-8B47-4842-8925-5D11ECBE1174}"/>
              </a:ext>
            </a:extLst>
          </p:cNvPr>
          <p:cNvSpPr txBox="1"/>
          <p:nvPr/>
        </p:nvSpPr>
        <p:spPr>
          <a:xfrm>
            <a:off x="1663333" y="3731765"/>
            <a:ext cx="10294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000" dirty="0">
                <a:solidFill>
                  <a:schemeClr val="bg1"/>
                </a:solidFill>
                <a:latin typeface="afanan" pitchFamily="2" charset="0"/>
              </a:rPr>
              <a:t>08:10 Wib</a:t>
            </a:r>
          </a:p>
        </p:txBody>
      </p:sp>
      <p:sp>
        <p:nvSpPr>
          <p:cNvPr id="19" name="RESEPSI">
            <a:extLst>
              <a:ext uri="{FF2B5EF4-FFF2-40B4-BE49-F238E27FC236}">
                <a16:creationId xmlns:a16="http://schemas.microsoft.com/office/drawing/2014/main" id="{AF2B4B80-A0D6-40FE-8C03-55F5BE479A23}"/>
              </a:ext>
            </a:extLst>
          </p:cNvPr>
          <p:cNvSpPr txBox="1"/>
          <p:nvPr/>
        </p:nvSpPr>
        <p:spPr>
          <a:xfrm>
            <a:off x="4452235" y="3087953"/>
            <a:ext cx="12666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000" dirty="0">
                <a:solidFill>
                  <a:schemeClr val="bg1"/>
                </a:solidFill>
                <a:latin typeface="&amp;Championship" pitchFamily="2" charset="0"/>
              </a:rPr>
              <a:t>Resepsi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3DD8297-F984-4F7B-81E5-6C68357E9C28}"/>
              </a:ext>
            </a:extLst>
          </p:cNvPr>
          <p:cNvCxnSpPr>
            <a:cxnSpLocks/>
          </p:cNvCxnSpPr>
          <p:nvPr/>
        </p:nvCxnSpPr>
        <p:spPr>
          <a:xfrm>
            <a:off x="3948124" y="3708036"/>
            <a:ext cx="2196000" cy="0"/>
          </a:xfrm>
          <a:prstGeom prst="straightConnector1">
            <a:avLst/>
          </a:prstGeom>
          <a:ln w="1905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1058CBA-68C8-4BA5-B212-5316BF8F44F0}"/>
              </a:ext>
            </a:extLst>
          </p:cNvPr>
          <p:cNvSpPr txBox="1"/>
          <p:nvPr/>
        </p:nvSpPr>
        <p:spPr>
          <a:xfrm>
            <a:off x="4373988" y="3731765"/>
            <a:ext cx="13580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000" dirty="0">
                <a:solidFill>
                  <a:schemeClr val="bg1"/>
                </a:solidFill>
                <a:latin typeface="afanan" pitchFamily="2" charset="0"/>
              </a:rPr>
              <a:t>11:00 – 14.00</a:t>
            </a:r>
          </a:p>
        </p:txBody>
      </p:sp>
      <p:sp>
        <p:nvSpPr>
          <p:cNvPr id="22" name="TEMPAT">
            <a:extLst>
              <a:ext uri="{FF2B5EF4-FFF2-40B4-BE49-F238E27FC236}">
                <a16:creationId xmlns:a16="http://schemas.microsoft.com/office/drawing/2014/main" id="{45BFC29B-0055-4114-9FD7-A926FD878195}"/>
              </a:ext>
            </a:extLst>
          </p:cNvPr>
          <p:cNvSpPr txBox="1"/>
          <p:nvPr/>
        </p:nvSpPr>
        <p:spPr>
          <a:xfrm>
            <a:off x="2515289" y="4119242"/>
            <a:ext cx="17344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400" dirty="0">
                <a:solidFill>
                  <a:schemeClr val="bg1"/>
                </a:solidFill>
                <a:latin typeface="&amp;Championship" pitchFamily="2" charset="0"/>
              </a:rPr>
              <a:t>Tempat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77D5FA0-4E68-4EAA-9E16-25B3F8D3F5FF}"/>
              </a:ext>
            </a:extLst>
          </p:cNvPr>
          <p:cNvCxnSpPr>
            <a:cxnSpLocks/>
          </p:cNvCxnSpPr>
          <p:nvPr/>
        </p:nvCxnSpPr>
        <p:spPr>
          <a:xfrm>
            <a:off x="2256235" y="4805125"/>
            <a:ext cx="2196000" cy="0"/>
          </a:xfrm>
          <a:prstGeom prst="straightConnector1">
            <a:avLst/>
          </a:prstGeom>
          <a:ln w="19050">
            <a:solidFill>
              <a:schemeClr val="bg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3F5784B-8E95-4003-BD8E-705B87BFC853}"/>
              </a:ext>
            </a:extLst>
          </p:cNvPr>
          <p:cNvSpPr txBox="1"/>
          <p:nvPr/>
        </p:nvSpPr>
        <p:spPr>
          <a:xfrm>
            <a:off x="1787084" y="4902051"/>
            <a:ext cx="31343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dirty="0">
                <a:solidFill>
                  <a:schemeClr val="bg1"/>
                </a:solidFill>
                <a:latin typeface="Chirota" panose="02000500000000000000" pitchFamily="2" charset="0"/>
              </a:rPr>
              <a:t>(Gedung Graha Abdi Negara Bandung)Jl. Terusan Soreang - Cipatik No.97, Pamekaran, Soreang, Bandung, Jawa Barat 40912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57A5CAA-D811-4EFC-9881-1A80222FE4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584" y="5443400"/>
            <a:ext cx="1190625" cy="11620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B747221-9C62-4AD0-A011-E830CD745B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84" y="5657692"/>
            <a:ext cx="1276350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707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11795">
        <p14:prism/>
      </p:transition>
    </mc:Choice>
    <mc:Fallback xmlns="">
      <p:transition spd="slow" advClick="0" advTm="117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6" presetClass="emph" presetSubtype="0" fill="hold" grpId="1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1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6" presetClass="emph" presetSubtype="0" fill="hold" grpId="1" nodeType="withEffect">
                                  <p:stCondLst>
                                    <p:cond delay="11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3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3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6" presetClass="emph" presetSubtype="0" fill="hold" grpId="1" nodeType="withEffect">
                                  <p:stCondLst>
                                    <p:cond delay="16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4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4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4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4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07407E-6 -1.11111E-6 L 0.025 -0.70463 " pathEditMode="relative" rAng="0" ptsTypes="AA">
                                      <p:cBhvr>
                                        <p:cTn id="48" dur="5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" y="-35231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1" presetClass="entr" presetSubtype="0" fill="hold" grpId="0" nodeType="withEffect">
                                  <p:stCondLst>
                                    <p:cond delay="14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36" presetClass="emph" presetSubtype="0" fill="hold" grpId="1" nodeType="withEffect">
                                  <p:stCondLst>
                                    <p:cond delay="24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6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6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6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6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1" presetClass="entr" presetSubtype="0" fill="hold" grpId="0" nodeType="withEffect">
                                  <p:stCondLst>
                                    <p:cond delay="312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7" presetClass="entr" presetSubtype="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36" presetClass="emph" presetSubtype="0" fill="hold" grpId="1" nodeType="withEffect">
                                  <p:stCondLst>
                                    <p:cond delay="43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8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8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8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9" presetID="16" presetClass="entr" presetSubtype="37" fill="hold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1" dur="72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1" presetClass="entr" presetSubtype="0" fill="hold" grpId="0" nodeType="withEffect">
                                  <p:stCondLst>
                                    <p:cond delay="56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 tmFilter="0,0; .5, 1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7" presetClass="entr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92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92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92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36" presetClass="emph" presetSubtype="0" fill="hold" grpId="1" nodeType="withEffect">
                                  <p:stCondLst>
                                    <p:cond delay="700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animScale>
                                      <p:cBhvr>
                                        <p:cTn id="10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0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0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0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9" presetID="17" presetClass="exit" presetSubtype="10" fill="hold" grpId="2" nodeType="withEffect">
                                  <p:stCondLst>
                                    <p:cond delay="77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1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45" presetClass="exit" presetSubtype="0" fill="hold" grpId="2" nodeType="withEffect">
                                  <p:stCondLst>
                                    <p:cond delay="8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53" presetClass="exit" presetSubtype="32" fill="hold" grpId="2" nodeType="withEffect">
                                  <p:stCondLst>
                                    <p:cond delay="83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19" dur="495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495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1" dur="495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2" presetClass="exit" presetSubtype="1" fill="hold" nodeType="withEffect">
                                  <p:stCondLst>
                                    <p:cond delay="8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41" presetClass="exit" presetSubtype="0" fill="hold" grpId="2" nodeType="withEffect">
                                  <p:stCondLst>
                                    <p:cond delay="8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12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strVal val="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50000">
                                          <p:val>
                                            <p:strVal val="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h/1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0">
                                          <p:val>
                                            <p:strVal val="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w/1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2" dur="500" tmFilter="0,0; .5, 0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41" presetClass="exit" presetSubtype="0" fill="hold" grpId="2" nodeType="withEffect">
                                  <p:stCondLst>
                                    <p:cond delay="8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13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strVal val="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50000">
                                          <p:val>
                                            <p:strVal val="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h/1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0">
                                          <p:val>
                                            <p:strVal val="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w/1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9" dur="500" tmFilter="0,0; .5, 0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41" presetClass="exit" presetSubtype="0" fill="hold" grpId="2" nodeType="withEffect">
                                  <p:stCondLst>
                                    <p:cond delay="8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14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strVal val="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50000">
                                          <p:val>
                                            <p:strVal val="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h/1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0">
                                          <p:val>
                                            <p:strVal val="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ppt_w/1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6" dur="500" tmFilter="0,0; .5, 0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" presetClass="exit" presetSubtype="4" fill="hold" grpId="1" nodeType="withEffect">
                                  <p:stCondLst>
                                    <p:cond delay="8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2" presetClass="exit" presetSubtype="4" fill="hold" grpId="1" nodeType="withEffect">
                                  <p:stCondLst>
                                    <p:cond delay="8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2" presetClass="exit" presetSubtype="4" fill="hold" grpId="1" nodeType="withEffect">
                                  <p:stCondLst>
                                    <p:cond delay="8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7" dur="6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6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22" presetClass="exit" presetSubtype="8" fill="hold" nodeType="withEffect">
                                  <p:stCondLst>
                                    <p:cond delay="86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22" presetClass="exit" presetSubtype="8" fill="hold" nodeType="withEffect">
                                  <p:stCondLst>
                                    <p:cond delay="86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22" presetClass="exit" presetSubtype="8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5" grpId="2"/>
      <p:bldP spid="6" grpId="0"/>
      <p:bldP spid="6" grpId="1"/>
      <p:bldP spid="6" grpId="2"/>
      <p:bldP spid="7" grpId="0"/>
      <p:bldP spid="7" grpId="1"/>
      <p:bldP spid="7" grpId="2"/>
      <p:bldP spid="16" grpId="0"/>
      <p:bldP spid="16" grpId="1"/>
      <p:bldP spid="16" grpId="2"/>
      <p:bldP spid="18" grpId="0"/>
      <p:bldP spid="18" grpId="1"/>
      <p:bldP spid="19" grpId="0"/>
      <p:bldP spid="19" grpId="1"/>
      <p:bldP spid="19" grpId="2"/>
      <p:bldP spid="21" grpId="0"/>
      <p:bldP spid="21" grpId="1"/>
      <p:bldP spid="22" grpId="0"/>
      <p:bldP spid="22" grpId="1"/>
      <p:bldP spid="22" grpId="2"/>
      <p:bldP spid="24" grpId="0"/>
      <p:bldP spid="2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FC00267-6D2A-4324-B3D8-D56C5F6955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20" b="11905"/>
          <a:stretch/>
        </p:blipFill>
        <p:spPr>
          <a:xfrm>
            <a:off x="-3482" y="-4017"/>
            <a:ext cx="6858000" cy="686201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DA0B2CF-8BC2-443D-B309-6D0C5E492865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rect">
            <a:avLst/>
          </a:prstGeom>
          <a:solidFill>
            <a:srgbClr val="00B0F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B3F15A-842D-48D9-B60C-FD270232E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55223">
            <a:off x="4003521" y="4415084"/>
            <a:ext cx="3435740" cy="33247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6BAD50-E8F5-4CA7-9F6C-E9488655FE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22894">
            <a:off x="-1109623" y="-1036669"/>
            <a:ext cx="3435740" cy="332473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747E9C-2EFA-434D-ABD0-728555710BDB}"/>
              </a:ext>
            </a:extLst>
          </p:cNvPr>
          <p:cNvSpPr/>
          <p:nvPr/>
        </p:nvSpPr>
        <p:spPr>
          <a:xfrm>
            <a:off x="923241" y="2069433"/>
            <a:ext cx="3633582" cy="3803696"/>
          </a:xfrm>
          <a:custGeom>
            <a:avLst/>
            <a:gdLst>
              <a:gd name="connsiteX0" fmla="*/ 0 w 4121975"/>
              <a:gd name="connsiteY0" fmla="*/ 0 h 4121975"/>
              <a:gd name="connsiteX1" fmla="*/ 4121975 w 4121975"/>
              <a:gd name="connsiteY1" fmla="*/ 0 h 4121975"/>
              <a:gd name="connsiteX2" fmla="*/ 4121975 w 4121975"/>
              <a:gd name="connsiteY2" fmla="*/ 4121975 h 4121975"/>
              <a:gd name="connsiteX3" fmla="*/ 0 w 4121975"/>
              <a:gd name="connsiteY3" fmla="*/ 4121975 h 4121975"/>
              <a:gd name="connsiteX4" fmla="*/ 0 w 4121975"/>
              <a:gd name="connsiteY4" fmla="*/ 0 h 4121975"/>
              <a:gd name="connsiteX0" fmla="*/ 4121975 w 4213415"/>
              <a:gd name="connsiteY0" fmla="*/ 0 h 4121975"/>
              <a:gd name="connsiteX1" fmla="*/ 4121975 w 4213415"/>
              <a:gd name="connsiteY1" fmla="*/ 4121975 h 4121975"/>
              <a:gd name="connsiteX2" fmla="*/ 0 w 4213415"/>
              <a:gd name="connsiteY2" fmla="*/ 4121975 h 4121975"/>
              <a:gd name="connsiteX3" fmla="*/ 0 w 4213415"/>
              <a:gd name="connsiteY3" fmla="*/ 0 h 4121975"/>
              <a:gd name="connsiteX4" fmla="*/ 4213415 w 4213415"/>
              <a:gd name="connsiteY4" fmla="*/ 91440 h 4121975"/>
              <a:gd name="connsiteX0" fmla="*/ 4121975 w 4121975"/>
              <a:gd name="connsiteY0" fmla="*/ 0 h 4121975"/>
              <a:gd name="connsiteX1" fmla="*/ 4121975 w 4121975"/>
              <a:gd name="connsiteY1" fmla="*/ 4121975 h 4121975"/>
              <a:gd name="connsiteX2" fmla="*/ 0 w 4121975"/>
              <a:gd name="connsiteY2" fmla="*/ 4121975 h 4121975"/>
              <a:gd name="connsiteX3" fmla="*/ 0 w 4121975"/>
              <a:gd name="connsiteY3" fmla="*/ 0 h 4121975"/>
              <a:gd name="connsiteX0" fmla="*/ 4121975 w 4121975"/>
              <a:gd name="connsiteY0" fmla="*/ 4121975 h 4121975"/>
              <a:gd name="connsiteX1" fmla="*/ 0 w 4121975"/>
              <a:gd name="connsiteY1" fmla="*/ 4121975 h 4121975"/>
              <a:gd name="connsiteX2" fmla="*/ 0 w 4121975"/>
              <a:gd name="connsiteY2" fmla="*/ 0 h 41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1975" h="4121975">
                <a:moveTo>
                  <a:pt x="4121975" y="4121975"/>
                </a:moveTo>
                <a:lnTo>
                  <a:pt x="0" y="4121975"/>
                </a:lnTo>
                <a:lnTo>
                  <a:pt x="0" y="0"/>
                </a:lnTo>
              </a:path>
            </a:pathLst>
          </a:custGeom>
          <a:noFill/>
          <a:ln w="952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4E4C7EC0-97D2-42EC-9867-385E95C76EDB}"/>
              </a:ext>
            </a:extLst>
          </p:cNvPr>
          <p:cNvSpPr/>
          <p:nvPr/>
        </p:nvSpPr>
        <p:spPr>
          <a:xfrm flipH="1" flipV="1">
            <a:off x="2493459" y="900505"/>
            <a:ext cx="3923827" cy="3543158"/>
          </a:xfrm>
          <a:custGeom>
            <a:avLst/>
            <a:gdLst>
              <a:gd name="connsiteX0" fmla="*/ 0 w 4121975"/>
              <a:gd name="connsiteY0" fmla="*/ 0 h 4121975"/>
              <a:gd name="connsiteX1" fmla="*/ 4121975 w 4121975"/>
              <a:gd name="connsiteY1" fmla="*/ 0 h 4121975"/>
              <a:gd name="connsiteX2" fmla="*/ 4121975 w 4121975"/>
              <a:gd name="connsiteY2" fmla="*/ 4121975 h 4121975"/>
              <a:gd name="connsiteX3" fmla="*/ 0 w 4121975"/>
              <a:gd name="connsiteY3" fmla="*/ 4121975 h 4121975"/>
              <a:gd name="connsiteX4" fmla="*/ 0 w 4121975"/>
              <a:gd name="connsiteY4" fmla="*/ 0 h 4121975"/>
              <a:gd name="connsiteX0" fmla="*/ 4121975 w 4213415"/>
              <a:gd name="connsiteY0" fmla="*/ 0 h 4121975"/>
              <a:gd name="connsiteX1" fmla="*/ 4121975 w 4213415"/>
              <a:gd name="connsiteY1" fmla="*/ 4121975 h 4121975"/>
              <a:gd name="connsiteX2" fmla="*/ 0 w 4213415"/>
              <a:gd name="connsiteY2" fmla="*/ 4121975 h 4121975"/>
              <a:gd name="connsiteX3" fmla="*/ 0 w 4213415"/>
              <a:gd name="connsiteY3" fmla="*/ 0 h 4121975"/>
              <a:gd name="connsiteX4" fmla="*/ 4213415 w 4213415"/>
              <a:gd name="connsiteY4" fmla="*/ 91440 h 4121975"/>
              <a:gd name="connsiteX0" fmla="*/ 4121975 w 4121975"/>
              <a:gd name="connsiteY0" fmla="*/ 0 h 4121975"/>
              <a:gd name="connsiteX1" fmla="*/ 4121975 w 4121975"/>
              <a:gd name="connsiteY1" fmla="*/ 4121975 h 4121975"/>
              <a:gd name="connsiteX2" fmla="*/ 0 w 4121975"/>
              <a:gd name="connsiteY2" fmla="*/ 4121975 h 4121975"/>
              <a:gd name="connsiteX3" fmla="*/ 0 w 4121975"/>
              <a:gd name="connsiteY3" fmla="*/ 0 h 4121975"/>
              <a:gd name="connsiteX0" fmla="*/ 4121975 w 4121975"/>
              <a:gd name="connsiteY0" fmla="*/ 4121975 h 4121975"/>
              <a:gd name="connsiteX1" fmla="*/ 0 w 4121975"/>
              <a:gd name="connsiteY1" fmla="*/ 4121975 h 4121975"/>
              <a:gd name="connsiteX2" fmla="*/ 0 w 4121975"/>
              <a:gd name="connsiteY2" fmla="*/ 0 h 41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1975" h="4121975">
                <a:moveTo>
                  <a:pt x="4121975" y="4121975"/>
                </a:moveTo>
                <a:lnTo>
                  <a:pt x="0" y="4121975"/>
                </a:lnTo>
                <a:lnTo>
                  <a:pt x="0" y="0"/>
                </a:lnTo>
              </a:path>
            </a:pathLst>
          </a:custGeom>
          <a:noFill/>
          <a:ln w="95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912651-81FE-48C9-A790-1E3AEC2BBACB}"/>
              </a:ext>
            </a:extLst>
          </p:cNvPr>
          <p:cNvSpPr txBox="1"/>
          <p:nvPr/>
        </p:nvSpPr>
        <p:spPr>
          <a:xfrm>
            <a:off x="1488433" y="1292820"/>
            <a:ext cx="4421403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400" dirty="0">
                <a:latin typeface="Gabriola" panose="04040605051002020D02" pitchFamily="82" charset="0"/>
              </a:rPr>
              <a:t>Dan di antara tanda-tanda</a:t>
            </a:r>
          </a:p>
          <a:p>
            <a:pPr algn="ctr"/>
            <a:r>
              <a:rPr lang="id-ID" sz="2400" dirty="0">
                <a:latin typeface="Gabriola" panose="04040605051002020D02" pitchFamily="82" charset="0"/>
              </a:rPr>
              <a:t>Kekuasaan-Nya, diciptakan-Nya untukmu</a:t>
            </a:r>
          </a:p>
          <a:p>
            <a:pPr algn="ctr"/>
            <a:r>
              <a:rPr lang="id-ID" sz="2400" dirty="0">
                <a:latin typeface="Gabriola" panose="04040605051002020D02" pitchFamily="82" charset="0"/>
              </a:rPr>
              <a:t>Pasangan hidup dari jenismu sendiri supaya</a:t>
            </a:r>
          </a:p>
          <a:p>
            <a:pPr algn="ctr"/>
            <a:r>
              <a:rPr lang="id-ID" sz="2400" dirty="0">
                <a:latin typeface="Gabriola" panose="04040605051002020D02" pitchFamily="82" charset="0"/>
              </a:rPr>
              <a:t>Kamu mendapat ketenangan hati dan</a:t>
            </a:r>
          </a:p>
          <a:p>
            <a:pPr algn="ctr"/>
            <a:r>
              <a:rPr lang="id-ID" sz="2400" dirty="0">
                <a:latin typeface="Gabriola" panose="04040605051002020D02" pitchFamily="82" charset="0"/>
              </a:rPr>
              <a:t>Dijadikan-Nya kasih sayang diantara kamu.</a:t>
            </a:r>
          </a:p>
          <a:p>
            <a:pPr algn="ctr"/>
            <a:r>
              <a:rPr lang="id-ID" sz="2400" dirty="0">
                <a:latin typeface="Gabriola" panose="04040605051002020D02" pitchFamily="82" charset="0"/>
              </a:rPr>
              <a:t>Sesungguhnya yang demikian menjadi</a:t>
            </a:r>
          </a:p>
          <a:p>
            <a:pPr algn="ctr"/>
            <a:r>
              <a:rPr lang="id-ID" sz="2400" dirty="0">
                <a:latin typeface="Gabriola" panose="04040605051002020D02" pitchFamily="82" charset="0"/>
              </a:rPr>
              <a:t>Tanda-tanda</a:t>
            </a:r>
          </a:p>
          <a:p>
            <a:pPr algn="ctr"/>
            <a:r>
              <a:rPr lang="id-ID" sz="2400" dirty="0">
                <a:latin typeface="Gabriola" panose="04040605051002020D02" pitchFamily="82" charset="0"/>
              </a:rPr>
              <a:t>Kebesaran-Nya bagi orang-orang yang</a:t>
            </a:r>
          </a:p>
          <a:p>
            <a:pPr algn="ctr"/>
            <a:r>
              <a:rPr lang="id-ID" sz="2400" dirty="0">
                <a:latin typeface="Gabriola" panose="04040605051002020D02" pitchFamily="82" charset="0"/>
              </a:rPr>
              <a:t>Berfikir</a:t>
            </a:r>
          </a:p>
          <a:p>
            <a:pPr algn="ctr"/>
            <a:endParaRPr lang="id-ID" sz="2400" dirty="0">
              <a:latin typeface="Gabriola" panose="04040605051002020D02" pitchFamily="82" charset="0"/>
            </a:endParaRPr>
          </a:p>
          <a:p>
            <a:pPr algn="ctr"/>
            <a:r>
              <a:rPr lang="id-ID" sz="2400" dirty="0">
                <a:latin typeface="Gabriola" panose="04040605051002020D02" pitchFamily="82" charset="0"/>
              </a:rPr>
              <a:t>QS Ar-Ruum : 21</a:t>
            </a:r>
          </a:p>
        </p:txBody>
      </p:sp>
    </p:spTree>
    <p:extLst>
      <p:ext uri="{BB962C8B-B14F-4D97-AF65-F5344CB8AC3E}">
        <p14:creationId xmlns:p14="http://schemas.microsoft.com/office/powerpoint/2010/main" val="12102022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420">
        <p15:prstTrans prst="pageCurlDouble"/>
      </p:transition>
    </mc:Choice>
    <mc:Fallback xmlns="">
      <p:transition spd="slow" advClick="0" advTm="64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6" presetClass="entr" presetSubtype="4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B1AB265A-92A1-473E-8212-5870E657AE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20" b="11495"/>
          <a:stretch/>
        </p:blipFill>
        <p:spPr>
          <a:xfrm>
            <a:off x="-3482" y="0"/>
            <a:ext cx="6858000" cy="689000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DA0B2CF-8BC2-443D-B309-6D0C5E492865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rect">
            <a:avLst/>
          </a:prstGeom>
          <a:solidFill>
            <a:srgbClr val="00B0F0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B3F15A-842D-48D9-B60C-FD270232E11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055413">
            <a:off x="4785917" y="4655287"/>
            <a:ext cx="3435740" cy="33247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6BAD50-E8F5-4CA7-9F6C-E9488655FE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22894">
            <a:off x="-1338226" y="-1165261"/>
            <a:ext cx="3435740" cy="33247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912651-81FE-48C9-A790-1E3AEC2BBACB}"/>
              </a:ext>
            </a:extLst>
          </p:cNvPr>
          <p:cNvSpPr txBox="1"/>
          <p:nvPr/>
        </p:nvSpPr>
        <p:spPr>
          <a:xfrm>
            <a:off x="2648702" y="274243"/>
            <a:ext cx="21691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3200" b="1" dirty="0">
                <a:solidFill>
                  <a:schemeClr val="bg1"/>
                </a:solidFill>
                <a:latin typeface="Gabriola" panose="04040605051002020D02" pitchFamily="82" charset="0"/>
              </a:rPr>
              <a:t>Walimatul ‘Urs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AD36FF-C249-4355-A08F-0F026E789191}"/>
              </a:ext>
            </a:extLst>
          </p:cNvPr>
          <p:cNvSpPr txBox="1"/>
          <p:nvPr/>
        </p:nvSpPr>
        <p:spPr>
          <a:xfrm>
            <a:off x="1826361" y="1511060"/>
            <a:ext cx="3813866" cy="1602126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id-ID" sz="4800" b="1" dirty="0">
                <a:solidFill>
                  <a:schemeClr val="bg1"/>
                </a:solidFill>
                <a:latin typeface="&amp;Championship" pitchFamily="2" charset="0"/>
              </a:rPr>
              <a:t>Shinta</a:t>
            </a:r>
            <a:r>
              <a:rPr lang="id-ID" sz="4800" b="1" dirty="0">
                <a:solidFill>
                  <a:schemeClr val="bg1"/>
                </a:solidFill>
                <a:latin typeface="Bell MT" panose="02020503060305020303" pitchFamily="18" charset="0"/>
              </a:rPr>
              <a:t> &amp; </a:t>
            </a:r>
            <a:r>
              <a:rPr lang="id-ID" sz="4800" b="1" dirty="0">
                <a:solidFill>
                  <a:schemeClr val="bg1"/>
                </a:solidFill>
                <a:latin typeface="&amp;Championship" pitchFamily="2" charset="0"/>
              </a:rPr>
              <a:t>Aris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889D27-2A3E-4C69-BFE2-DFCB92F4FF60}"/>
              </a:ext>
            </a:extLst>
          </p:cNvPr>
          <p:cNvSpPr txBox="1"/>
          <p:nvPr/>
        </p:nvSpPr>
        <p:spPr>
          <a:xfrm>
            <a:off x="1985468" y="5362703"/>
            <a:ext cx="33261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400" b="1" dirty="0">
                <a:solidFill>
                  <a:schemeClr val="bg1"/>
                </a:solidFill>
                <a:latin typeface="Gabriola" panose="04040605051002020D02" pitchFamily="82" charset="0"/>
              </a:rPr>
              <a:t>Please pray for us become</a:t>
            </a:r>
          </a:p>
          <a:p>
            <a:pPr algn="ctr"/>
            <a:r>
              <a:rPr lang="id-ID" sz="2400" b="1" dirty="0">
                <a:solidFill>
                  <a:schemeClr val="bg1"/>
                </a:solidFill>
                <a:latin typeface="Gabriola" panose="04040605051002020D02" pitchFamily="82" charset="0"/>
              </a:rPr>
              <a:t>Sakinah , mawaddah, warohmah family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7E0F5E5-217F-4BD9-A5FE-64048428C64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39000"/>
                    </a14:imgEffect>
                    <a14:imgEffect>
                      <a14:colorTemperature colorTemp="11500"/>
                    </a14:imgEffect>
                    <a14:imgEffect>
                      <a14:saturation sat="73000"/>
                    </a14:imgEffect>
                    <a14:imgEffect>
                      <a14:brightnessContrast bright="9000" contrast="-8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913331" y="822006"/>
            <a:ext cx="1567883" cy="4120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692B1B-98F7-4394-8AF7-390F08138D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100" y="1900802"/>
            <a:ext cx="1999715" cy="359499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B81EC7B-3A15-4CAB-A27A-DF2BE8B2589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833039">
            <a:off x="-1275271" y="5351545"/>
            <a:ext cx="3435740" cy="332473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022E902-3A64-45C1-9D30-41F4D59BDF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833039">
            <a:off x="5887742" y="-1786276"/>
            <a:ext cx="3435740" cy="33247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110F55-5287-48D9-9DF3-4CBAE33E63E4}"/>
              </a:ext>
            </a:extLst>
          </p:cNvPr>
          <p:cNvSpPr/>
          <p:nvPr/>
        </p:nvSpPr>
        <p:spPr>
          <a:xfrm>
            <a:off x="-6964" y="16004"/>
            <a:ext cx="6858000" cy="6890008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1301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5000">
        <p14:flythrough/>
      </p:transition>
    </mc:Choice>
    <mc:Fallback xmlns="">
      <p:transition spd="slow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50"/>
                            </p:stCondLst>
                            <p:childTnLst>
                              <p:par>
                                <p:cTn id="3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350"/>
                            </p:stCondLst>
                            <p:childTnLst>
                              <p:par>
                                <p:cTn id="44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300"/>
                            </p:stCondLst>
                            <p:childTnLst>
                              <p:par>
                                <p:cTn id="59" presetID="16" presetClass="entr" presetSubtype="4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1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21" grpId="0"/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3638</TotalTime>
  <Words>147</Words>
  <Application>Microsoft Office PowerPoint</Application>
  <PresentationFormat>Custom</PresentationFormat>
  <Paragraphs>40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7" baseType="lpstr">
      <vt:lpstr>&amp;Championship</vt:lpstr>
      <vt:lpstr>Adobe Arabic</vt:lpstr>
      <vt:lpstr>afanan</vt:lpstr>
      <vt:lpstr>Antreas</vt:lpstr>
      <vt:lpstr>Arial</vt:lpstr>
      <vt:lpstr>Bell MT</vt:lpstr>
      <vt:lpstr>Calibri</vt:lpstr>
      <vt:lpstr>Calibri Light</vt:lpstr>
      <vt:lpstr>Chirota</vt:lpstr>
      <vt:lpstr>CordiaUPC</vt:lpstr>
      <vt:lpstr>Gabriola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user2016</dc:creator>
  <cp:lastModifiedBy>user2016</cp:lastModifiedBy>
  <cp:revision>206</cp:revision>
  <dcterms:created xsi:type="dcterms:W3CDTF">2018-05-03T01:14:00Z</dcterms:created>
  <dcterms:modified xsi:type="dcterms:W3CDTF">2019-01-24T04:16:16Z</dcterms:modified>
</cp:coreProperties>
</file>

<file path=docProps/thumbnail.jpeg>
</file>